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11DC98-EC6F-14E2-CDDA-798F48D384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2A5750-5A1A-522D-E8BE-3EB9A6FE6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12ADB7-84D2-B540-CFE7-FADC76F85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FF5C38-7838-3339-F3C0-8383FED55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6A5CA4-7A29-7CC7-7963-BFD6A41A8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34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7D7794-1C35-D0BF-93B0-C3C7BF79A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CC72262-6820-D619-F223-762F36896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28268A-CEE4-3FCC-4EB2-043ECCE91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C2BAB1-26FF-8D06-CD8C-8DAA5FE89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2184AC-D77D-3787-422C-D702433B8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0804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C49E961-6BC3-B447-712D-6C82418B1B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466E46-C36A-E03A-0583-8BEEC6DDEF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CB4B8A-0B32-267A-4B56-D914DD749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84D649-DC03-BE34-FE99-75959FF8C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F3788E-5D3D-7AD0-35C6-687D2E4B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32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318004-43D2-352F-7CD3-BE099D708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513354-5701-366B-D6FF-C8804C11B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C3B6C9-9344-77FD-C62F-642A96EB3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FB7684-EFCB-C2AB-9A90-2CFB62D41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D5503B-F3F2-00EC-117E-C2451FE02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344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3EB9B5-DE92-F7EA-54B8-489ABA829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1C0DA8-7848-E768-4C47-237D2A88D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859139-C0B5-81C2-06DC-E213B2374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46D4DF-C487-801C-FB73-9DD3311BD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82E68F-2B72-F6FA-0115-087A5BA66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82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D1236-45F8-4816-4DBD-6826AEB0C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78D51B-B6DA-E542-395F-BCCB1C4F29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10528B6-7E34-0741-F5C5-3CD7B506CB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8E3DAA-2946-29B4-DD02-A5E8123A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A7E73C-BF3E-14AE-7590-F71B51F89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4BB041-335A-CA16-D5E2-D801A497E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64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FE1F21-B3A2-607A-59C8-DEC5E4010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D4D269-8F34-6C56-C5A2-13436DB75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0CB9F1-9DC1-A376-7274-8141DC656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368310F-898D-39DF-6653-3FECC4D012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C07F7F4-2316-7AEF-BB74-30ACF74CCF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53C362-AB5B-CDFC-0F08-5F62AB073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2A1A4E5-4347-8EB8-E264-ECFEB0BF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1F9E5F2-EEFC-6CA5-D87D-EF3301C4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518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3EB4DF-27CB-5F7B-C5D6-18097D822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1C1BA0F-50DA-B0C4-9B29-E105F4B06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00AA337-17A9-15DC-9B75-9B3CC8167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B99732-57EA-161A-BEC7-24667993B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580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FA59560-6733-0058-F2BB-873BA238D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ADCF36-4C01-8DB4-5B09-261E82A60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77D5E8B-9E46-201B-F229-964346AAB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037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A301D8-2AB1-1CA4-8226-874B59988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E526B0-6919-BF68-1551-3DF954669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D8DDED-30B7-8294-66B4-7F6D04476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AA038F2-90F0-0A25-E4B3-453F5BF74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E56415-6960-A116-FE14-E1E11932C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3AE68E-C284-D16C-8C66-09C15AD0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482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A82F57-7A61-CE8F-449D-BF9D44AE5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9F4B29-B475-C770-0221-ADCBE48D18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BE3905-1469-38C2-E5E2-08C79B344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4D1B96-DC63-2409-3E69-E9589C6AA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EBCFE4A-4F94-F8E9-FC30-0CDB4D6FF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05C21D-5E2C-FE88-8F56-10067430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153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05CBD5-3AA2-EEA0-5FD4-C75A2F7D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A5163D-74A5-A435-6BCD-2C46495D9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652AC1-6D71-72B2-08EF-8950A0AD55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55F390-C0D9-4A01-95C7-152E0C4DC6A8}" type="datetimeFigureOut">
              <a:rPr lang="zh-CN" altLang="en-US" smtClean="0"/>
              <a:t>2025/1/28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EF256A-1E17-718D-B3E2-69E81EF0D0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F81C31-8E66-C871-9A2B-F9E59FCA82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F251A7-44F3-46E9-BC56-B41D405EBE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491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65E6D9-9B38-FD24-1B87-145B20C14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Archived Code Draft 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F2AAE9A-C47D-8CA7-4606-02B03B442E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333" y="1738957"/>
            <a:ext cx="10515600" cy="2946485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8A52E42-1C04-704C-71E5-8629D25B18ED}"/>
              </a:ext>
            </a:extLst>
          </p:cNvPr>
          <p:cNvSpPr txBox="1"/>
          <p:nvPr/>
        </p:nvSpPr>
        <p:spPr>
          <a:xfrm>
            <a:off x="9936480" y="5825067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2025/1/23</a:t>
            </a:r>
          </a:p>
          <a:p>
            <a:pPr algn="r"/>
            <a:r>
              <a:rPr lang="en-US" altLang="zh-CN" dirty="0" err="1"/>
              <a:t>szq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1057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817307-97E7-6019-4FBF-7DEA7FE9D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3F8D51-5884-2E95-A126-A566EC627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94D250-B988-B57F-F9E1-F20CC47DA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042" y="0"/>
            <a:ext cx="92899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789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135B69-DED9-BF2C-3CA2-5EAFBEAD0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68A45F-FD82-4996-9D8E-FC836753E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F8D0897-2005-643E-B6A6-BA1753DD7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56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B32994-967A-FCEF-2309-0E9DAA57D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B8F561-94C6-0D52-D5B0-991DC439C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113329-95EA-826A-9029-04622C371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747" y="0"/>
            <a:ext cx="91205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05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</Words>
  <Application>Microsoft Office PowerPoint</Application>
  <PresentationFormat>宽屏</PresentationFormat>
  <Paragraphs>3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Archived Code Draft 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Shi, Zhenqi</dc:creator>
  <cp:lastModifiedBy>Shi, Zhenqi</cp:lastModifiedBy>
  <cp:revision>2</cp:revision>
  <dcterms:created xsi:type="dcterms:W3CDTF">2025-01-28T05:29:33Z</dcterms:created>
  <dcterms:modified xsi:type="dcterms:W3CDTF">2025-01-28T05:34:53Z</dcterms:modified>
</cp:coreProperties>
</file>

<file path=docProps/thumbnail.jpeg>
</file>